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7"/>
  </p:notesMasterIdLst>
  <p:sldIdLst>
    <p:sldId id="10823" r:id="rId5"/>
    <p:sldId id="10824" r:id="rId6"/>
  </p:sldIdLst>
  <p:sldSz cx="12192000" cy="6858000"/>
  <p:notesSz cx="6888163" cy="10020300"/>
  <p:embeddedFontLst>
    <p:embeddedFont>
      <p:font typeface="Calibri Light" panose="020F0302020204030204" pitchFamily="34" charset="0"/>
      <p:regular r:id="rId8"/>
      <p:italic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iscila" initials="P" lastIdx="2" clrIdx="0">
    <p:extLst>
      <p:ext uri="{19B8F6BF-5375-455C-9EA6-DF929625EA0E}">
        <p15:presenceInfo xmlns:p15="http://schemas.microsoft.com/office/powerpoint/2012/main" userId="Prisci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7F7F7F"/>
    <a:srgbClr val="8D2F4E"/>
    <a:srgbClr val="FA7D00"/>
    <a:srgbClr val="ADADAD"/>
    <a:srgbClr val="C9C9C9"/>
    <a:srgbClr val="DE6F00"/>
    <a:srgbClr val="EA9100"/>
    <a:srgbClr val="1C2E6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FD2652-E02D-CD87-D528-1E91FA7E479E}" v="19" dt="2025-12-29T11:13:42.919"/>
    <p1510:client id="{F974A531-4DB4-F3E0-3DFF-446643A16F92}" v="21" dt="2025-12-30T11:04:29.8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58" autoAdjust="0"/>
    <p:restoredTop sz="93295" autoAdjust="0"/>
  </p:normalViewPr>
  <p:slideViewPr>
    <p:cSldViewPr snapToGrid="0" showGuides="1">
      <p:cViewPr varScale="1">
        <p:scale>
          <a:sx n="107" d="100"/>
          <a:sy n="107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Flavia Sabino de Paula" userId="59dbad02-7940-48cd-8e5d-d6608722ccb0" providerId="ADAL" clId="{0287FCDC-0F75-4FDC-9007-EA7BF2136CE0}"/>
    <pc:docChg chg="modSld">
      <pc:chgData name="Ana Flavia Sabino de Paula" userId="59dbad02-7940-48cd-8e5d-d6608722ccb0" providerId="ADAL" clId="{0287FCDC-0F75-4FDC-9007-EA7BF2136CE0}" dt="2025-12-10T14:20:11.813" v="2"/>
      <pc:docMkLst>
        <pc:docMk/>
      </pc:docMkLst>
      <pc:sldChg chg="modSp">
        <pc:chgData name="Ana Flavia Sabino de Paula" userId="59dbad02-7940-48cd-8e5d-d6608722ccb0" providerId="ADAL" clId="{0287FCDC-0F75-4FDC-9007-EA7BF2136CE0}" dt="2025-12-10T14:20:11.813" v="2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0287FCDC-0F75-4FDC-9007-EA7BF2136CE0}" dt="2025-12-10T14:20:11.813" v="2"/>
          <ac:spMkLst>
            <pc:docMk/>
            <pc:sldMk cId="4054472210" sldId="10823"/>
            <ac:spMk id="3" creationId="{DFAB6391-61F2-1074-7EB2-E291295B05B3}"/>
          </ac:spMkLst>
        </pc:spChg>
      </pc:sldChg>
      <pc:sldChg chg="modSp mod">
        <pc:chgData name="Ana Flavia Sabino de Paula" userId="59dbad02-7940-48cd-8e5d-d6608722ccb0" providerId="ADAL" clId="{0287FCDC-0F75-4FDC-9007-EA7BF2136CE0}" dt="2025-12-10T14:20:09.027" v="1" actId="113"/>
        <pc:sldMkLst>
          <pc:docMk/>
          <pc:sldMk cId="2079140632" sldId="10824"/>
        </pc:sldMkLst>
        <pc:graphicFrameChg chg="mod modGraphic">
          <ac:chgData name="Ana Flavia Sabino de Paula" userId="59dbad02-7940-48cd-8e5d-d6608722ccb0" providerId="ADAL" clId="{0287FCDC-0F75-4FDC-9007-EA7BF2136CE0}" dt="2025-12-10T14:20:09.027" v="1" actId="113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6716D97F-C46E-43BD-9C12-D2771A69193E}"/>
    <pc:docChg chg="modSld">
      <pc:chgData name="Ana Flavia Sabino de Paula" userId="59dbad02-7940-48cd-8e5d-d6608722ccb0" providerId="ADAL" clId="{6716D97F-C46E-43BD-9C12-D2771A69193E}" dt="2025-12-10T14:16:13.268" v="5" actId="108"/>
      <pc:docMkLst>
        <pc:docMk/>
      </pc:docMkLst>
      <pc:sldChg chg="modSp mod">
        <pc:chgData name="Ana Flavia Sabino de Paula" userId="59dbad02-7940-48cd-8e5d-d6608722ccb0" providerId="ADAL" clId="{6716D97F-C46E-43BD-9C12-D2771A69193E}" dt="2025-12-10T14:16:13.268" v="5" actId="108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6716D97F-C46E-43BD-9C12-D2771A69193E}" dt="2025-12-10T14:16:13.268" v="5" actId="108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Flavia Sabino de Paula" userId="59dbad02-7940-48cd-8e5d-d6608722ccb0" providerId="ADAL" clId="{6716D97F-C46E-43BD-9C12-D2771A69193E}" dt="2025-12-10T14:15:59.755" v="0"/>
        <pc:sldMkLst>
          <pc:docMk/>
          <pc:sldMk cId="2079140632" sldId="10824"/>
        </pc:sldMkLst>
        <pc:graphicFrameChg chg="mod">
          <ac:chgData name="Ana Flavia Sabino de Paula" userId="59dbad02-7940-48cd-8e5d-d6608722ccb0" providerId="ADAL" clId="{6716D97F-C46E-43BD-9C12-D2771A69193E}" dt="2025-12-10T14:15:59.755" v="0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8A05B421-CE2B-47A7-89D4-DCB7F71C2FED}"/>
    <pc:docChg chg="modSld">
      <pc:chgData name="Ana Flavia Sabino de Paula" userId="59dbad02-7940-48cd-8e5d-d6608722ccb0" providerId="ADAL" clId="{8A05B421-CE2B-47A7-89D4-DCB7F71C2FED}" dt="2025-12-10T14:21:36.507" v="3" actId="113"/>
      <pc:docMkLst>
        <pc:docMk/>
      </pc:docMkLst>
      <pc:sldChg chg="modSp">
        <pc:chgData name="Ana Flavia Sabino de Paula" userId="59dbad02-7940-48cd-8e5d-d6608722ccb0" providerId="ADAL" clId="{8A05B421-CE2B-47A7-89D4-DCB7F71C2FED}" dt="2025-12-10T14:21:30.917" v="0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8A05B421-CE2B-47A7-89D4-DCB7F71C2FED}" dt="2025-12-10T14:21:30.917" v="0"/>
          <ac:spMkLst>
            <pc:docMk/>
            <pc:sldMk cId="4054472210" sldId="10823"/>
            <ac:spMk id="3" creationId="{DFAB6391-61F2-1074-7EB2-E291295B05B3}"/>
          </ac:spMkLst>
        </pc:spChg>
      </pc:sldChg>
      <pc:sldChg chg="modSp mod">
        <pc:chgData name="Ana Flavia Sabino de Paula" userId="59dbad02-7940-48cd-8e5d-d6608722ccb0" providerId="ADAL" clId="{8A05B421-CE2B-47A7-89D4-DCB7F71C2FED}" dt="2025-12-10T14:21:36.507" v="3" actId="113"/>
        <pc:sldMkLst>
          <pc:docMk/>
          <pc:sldMk cId="2079140632" sldId="10824"/>
        </pc:sldMkLst>
        <pc:graphicFrameChg chg="mod modGraphic">
          <ac:chgData name="Ana Flavia Sabino de Paula" userId="59dbad02-7940-48cd-8e5d-d6608722ccb0" providerId="ADAL" clId="{8A05B421-CE2B-47A7-89D4-DCB7F71C2FED}" dt="2025-12-10T14:21:36.507" v="3" actId="113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ACDBB83F-328C-40CA-B965-068FC02CCCDA}"/>
    <pc:docChg chg="modSld">
      <pc:chgData name="Ana Flavia Sabino de Paula" userId="59dbad02-7940-48cd-8e5d-d6608722ccb0" providerId="ADAL" clId="{ACDBB83F-328C-40CA-B965-068FC02CCCDA}" dt="2025-12-10T14:17:40" v="3" actId="6549"/>
      <pc:docMkLst>
        <pc:docMk/>
      </pc:docMkLst>
      <pc:sldChg chg="modSp mod">
        <pc:chgData name="Ana Flavia Sabino de Paula" userId="59dbad02-7940-48cd-8e5d-d6608722ccb0" providerId="ADAL" clId="{ACDBB83F-328C-40CA-B965-068FC02CCCDA}" dt="2025-12-10T14:17:40" v="3" actId="6549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ACDBB83F-328C-40CA-B965-068FC02CCCDA}" dt="2025-12-10T14:17:40" v="3" actId="6549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Flavia Sabino de Paula" userId="59dbad02-7940-48cd-8e5d-d6608722ccb0" providerId="ADAL" clId="{ACDBB83F-328C-40CA-B965-068FC02CCCDA}" dt="2025-12-10T14:17:35.400" v="0"/>
        <pc:sldMkLst>
          <pc:docMk/>
          <pc:sldMk cId="2079140632" sldId="10824"/>
        </pc:sldMkLst>
        <pc:graphicFrameChg chg="mod">
          <ac:chgData name="Ana Flavia Sabino de Paula" userId="59dbad02-7940-48cd-8e5d-d6608722ccb0" providerId="ADAL" clId="{ACDBB83F-328C-40CA-B965-068FC02CCCDA}" dt="2025-12-10T14:17:35.400" v="0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Clara De Souza Silva" userId="S::a.clara@grsa.com.br::0cd4a4c7-a38d-4cd3-a92a-f4dc079c6d38" providerId="AD" clId="Web-{9EE64BCB-179A-890E-2507-9458EB41F53A}"/>
    <pc:docChg chg="modSld">
      <pc:chgData name="Ana Clara De Souza Silva" userId="S::a.clara@grsa.com.br::0cd4a4c7-a38d-4cd3-a92a-f4dc079c6d38" providerId="AD" clId="Web-{9EE64BCB-179A-890E-2507-9458EB41F53A}" dt="2025-12-11T17:18:10.179" v="97" actId="20577"/>
      <pc:docMkLst>
        <pc:docMk/>
      </pc:docMkLst>
      <pc:sldChg chg="modSp">
        <pc:chgData name="Ana Clara De Souza Silva" userId="S::a.clara@grsa.com.br::0cd4a4c7-a38d-4cd3-a92a-f4dc079c6d38" providerId="AD" clId="Web-{9EE64BCB-179A-890E-2507-9458EB41F53A}" dt="2025-12-11T17:17:32.538" v="85" actId="20577"/>
        <pc:sldMkLst>
          <pc:docMk/>
          <pc:sldMk cId="4054472210" sldId="10823"/>
        </pc:sldMkLst>
        <pc:spChg chg="mod">
          <ac:chgData name="Ana Clara De Souza Silva" userId="S::a.clara@grsa.com.br::0cd4a4c7-a38d-4cd3-a92a-f4dc079c6d38" providerId="AD" clId="Web-{9EE64BCB-179A-890E-2507-9458EB41F53A}" dt="2025-12-11T17:17:32.538" v="85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Clara De Souza Silva" userId="S::a.clara@grsa.com.br::0cd4a4c7-a38d-4cd3-a92a-f4dc079c6d38" providerId="AD" clId="Web-{9EE64BCB-179A-890E-2507-9458EB41F53A}" dt="2025-12-11T17:18:10.179" v="97" actId="20577"/>
        <pc:sldMkLst>
          <pc:docMk/>
          <pc:sldMk cId="2079140632" sldId="10824"/>
        </pc:sldMkLst>
        <pc:spChg chg="mod">
          <ac:chgData name="Ana Clara De Souza Silva" userId="S::a.clara@grsa.com.br::0cd4a4c7-a38d-4cd3-a92a-f4dc079c6d38" providerId="AD" clId="Web-{9EE64BCB-179A-890E-2507-9458EB41F53A}" dt="2025-12-11T17:18:10.179" v="97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9EE64BCB-179A-890E-2507-9458EB41F53A}" dt="2025-12-11T17:17:03.007" v="77"/>
          <ac:graphicFrameMkLst>
            <pc:docMk/>
            <pc:sldMk cId="2079140632" sldId="10824"/>
            <ac:graphicFrameMk id="5" creationId="{A1BF3964-1EE3-C0D2-42CF-68E6DFCAF650}"/>
          </ac:graphicFrameMkLst>
        </pc:graphicFrameChg>
        <pc:graphicFrameChg chg="mod modGraphic">
          <ac:chgData name="Ana Clara De Souza Silva" userId="S::a.clara@grsa.com.br::0cd4a4c7-a38d-4cd3-a92a-f4dc079c6d38" providerId="AD" clId="Web-{9EE64BCB-179A-890E-2507-9458EB41F53A}" dt="2025-12-11T17:17:56.257" v="89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Clara De Souza Silva" userId="S::a.clara@grsa.com.br::0cd4a4c7-a38d-4cd3-a92a-f4dc079c6d38" providerId="AD" clId="Web-{F1FD2652-E02D-CD87-D528-1E91FA7E479E}"/>
    <pc:docChg chg="modSld">
      <pc:chgData name="Ana Clara De Souza Silva" userId="S::a.clara@grsa.com.br::0cd4a4c7-a38d-4cd3-a92a-f4dc079c6d38" providerId="AD" clId="Web-{F1FD2652-E02D-CD87-D528-1E91FA7E479E}" dt="2025-12-29T11:13:41.731" v="8" actId="20577"/>
      <pc:docMkLst>
        <pc:docMk/>
      </pc:docMkLst>
      <pc:sldChg chg="modSp">
        <pc:chgData name="Ana Clara De Souza Silva" userId="S::a.clara@grsa.com.br::0cd4a4c7-a38d-4cd3-a92a-f4dc079c6d38" providerId="AD" clId="Web-{F1FD2652-E02D-CD87-D528-1E91FA7E479E}" dt="2025-12-29T11:12:58.229" v="2" actId="20577"/>
        <pc:sldMkLst>
          <pc:docMk/>
          <pc:sldMk cId="4054472210" sldId="10823"/>
        </pc:sldMkLst>
        <pc:spChg chg="mod">
          <ac:chgData name="Ana Clara De Souza Silva" userId="S::a.clara@grsa.com.br::0cd4a4c7-a38d-4cd3-a92a-f4dc079c6d38" providerId="AD" clId="Web-{F1FD2652-E02D-CD87-D528-1E91FA7E479E}" dt="2025-12-29T11:12:58.229" v="2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Clara De Souza Silva" userId="S::a.clara@grsa.com.br::0cd4a4c7-a38d-4cd3-a92a-f4dc079c6d38" providerId="AD" clId="Web-{F1FD2652-E02D-CD87-D528-1E91FA7E479E}" dt="2025-12-29T11:13:41.731" v="8" actId="20577"/>
        <pc:sldMkLst>
          <pc:docMk/>
          <pc:sldMk cId="2079140632" sldId="10824"/>
        </pc:sldMkLst>
        <pc:spChg chg="mod">
          <ac:chgData name="Ana Clara De Souza Silva" userId="S::a.clara@grsa.com.br::0cd4a4c7-a38d-4cd3-a92a-f4dc079c6d38" providerId="AD" clId="Web-{F1FD2652-E02D-CD87-D528-1E91FA7E479E}" dt="2025-12-29T11:13:41.731" v="8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F1FD2652-E02D-CD87-D528-1E91FA7E479E}" dt="2025-12-29T11:13:35.090" v="6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  <pc:docChgLst>
    <pc:chgData name="Ana Flavia Sabino de Paula" userId="59dbad02-7940-48cd-8e5d-d6608722ccb0" providerId="ADAL" clId="{AD68C922-4DD1-462C-9D6C-174403FEE886}"/>
    <pc:docChg chg="addSld delSld modSld sldOrd">
      <pc:chgData name="Ana Flavia Sabino de Paula" userId="59dbad02-7940-48cd-8e5d-d6608722ccb0" providerId="ADAL" clId="{AD68C922-4DD1-462C-9D6C-174403FEE886}" dt="2025-12-10T14:13:30.938" v="28" actId="20577"/>
      <pc:docMkLst>
        <pc:docMk/>
      </pc:docMkLst>
      <pc:sldChg chg="modSp add mod">
        <pc:chgData name="Ana Flavia Sabino de Paula" userId="59dbad02-7940-48cd-8e5d-d6608722ccb0" providerId="ADAL" clId="{AD68C922-4DD1-462C-9D6C-174403FEE886}" dt="2025-12-10T14:12:44.429" v="7" actId="20577"/>
        <pc:sldMkLst>
          <pc:docMk/>
          <pc:sldMk cId="4054472210" sldId="10823"/>
        </pc:sldMkLst>
        <pc:spChg chg="mod">
          <ac:chgData name="Ana Flavia Sabino de Paula" userId="59dbad02-7940-48cd-8e5d-d6608722ccb0" providerId="ADAL" clId="{AD68C922-4DD1-462C-9D6C-174403FEE886}" dt="2025-12-10T14:12:26.078" v="4" actId="122"/>
          <ac:spMkLst>
            <pc:docMk/>
            <pc:sldMk cId="4054472210" sldId="10823"/>
            <ac:spMk id="2" creationId="{18092FEA-62DE-3153-6A02-C328825423CE}"/>
          </ac:spMkLst>
        </pc:spChg>
        <pc:spChg chg="mod">
          <ac:chgData name="Ana Flavia Sabino de Paula" userId="59dbad02-7940-48cd-8e5d-d6608722ccb0" providerId="ADAL" clId="{AD68C922-4DD1-462C-9D6C-174403FEE886}" dt="2025-12-10T14:12:44.429" v="7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 add mod">
        <pc:chgData name="Ana Flavia Sabino de Paula" userId="59dbad02-7940-48cd-8e5d-d6608722ccb0" providerId="ADAL" clId="{AD68C922-4DD1-462C-9D6C-174403FEE886}" dt="2025-12-10T14:13:30.938" v="28" actId="20577"/>
        <pc:sldMkLst>
          <pc:docMk/>
          <pc:sldMk cId="2079140632" sldId="10824"/>
        </pc:sldMkLst>
        <pc:spChg chg="mod">
          <ac:chgData name="Ana Flavia Sabino de Paula" userId="59dbad02-7940-48cd-8e5d-d6608722ccb0" providerId="ADAL" clId="{AD68C922-4DD1-462C-9D6C-174403FEE886}" dt="2025-12-10T14:13:30.938" v="28" actId="20577"/>
          <ac:spMkLst>
            <pc:docMk/>
            <pc:sldMk cId="2079140632" sldId="10824"/>
            <ac:spMk id="4" creationId="{D826420F-3193-1E26-3784-99A6E75EE38E}"/>
          </ac:spMkLst>
        </pc:spChg>
      </pc:sldChg>
    </pc:docChg>
  </pc:docChgLst>
  <pc:docChgLst>
    <pc:chgData name="Ana Clara De Souza Silva" userId="S::a.clara@grsa.com.br::0cd4a4c7-a38d-4cd3-a92a-f4dc079c6d38" providerId="AD" clId="Web-{F974A531-4DB4-F3E0-3DFF-446643A16F92}"/>
    <pc:docChg chg="modSld">
      <pc:chgData name="Ana Clara De Souza Silva" userId="S::a.clara@grsa.com.br::0cd4a4c7-a38d-4cd3-a92a-f4dc079c6d38" providerId="AD" clId="Web-{F974A531-4DB4-F3E0-3DFF-446643A16F92}" dt="2025-12-30T11:04:29.881" v="10" actId="20577"/>
      <pc:docMkLst>
        <pc:docMk/>
      </pc:docMkLst>
      <pc:sldChg chg="modSp">
        <pc:chgData name="Ana Clara De Souza Silva" userId="S::a.clara@grsa.com.br::0cd4a4c7-a38d-4cd3-a92a-f4dc079c6d38" providerId="AD" clId="Web-{F974A531-4DB4-F3E0-3DFF-446643A16F92}" dt="2025-12-30T11:03:48.365" v="2" actId="20577"/>
        <pc:sldMkLst>
          <pc:docMk/>
          <pc:sldMk cId="4054472210" sldId="10823"/>
        </pc:sldMkLst>
        <pc:spChg chg="mod">
          <ac:chgData name="Ana Clara De Souza Silva" userId="S::a.clara@grsa.com.br::0cd4a4c7-a38d-4cd3-a92a-f4dc079c6d38" providerId="AD" clId="Web-{F974A531-4DB4-F3E0-3DFF-446643A16F92}" dt="2025-12-30T11:03:48.365" v="2" actId="20577"/>
          <ac:spMkLst>
            <pc:docMk/>
            <pc:sldMk cId="4054472210" sldId="10823"/>
            <ac:spMk id="3" creationId="{DFAB6391-61F2-1074-7EB2-E291295B05B3}"/>
          </ac:spMkLst>
        </pc:spChg>
      </pc:sldChg>
      <pc:sldChg chg="modSp">
        <pc:chgData name="Ana Clara De Souza Silva" userId="S::a.clara@grsa.com.br::0cd4a4c7-a38d-4cd3-a92a-f4dc079c6d38" providerId="AD" clId="Web-{F974A531-4DB4-F3E0-3DFF-446643A16F92}" dt="2025-12-30T11:04:29.881" v="10" actId="20577"/>
        <pc:sldMkLst>
          <pc:docMk/>
          <pc:sldMk cId="2079140632" sldId="10824"/>
        </pc:sldMkLst>
        <pc:spChg chg="mod">
          <ac:chgData name="Ana Clara De Souza Silva" userId="S::a.clara@grsa.com.br::0cd4a4c7-a38d-4cd3-a92a-f4dc079c6d38" providerId="AD" clId="Web-{F974A531-4DB4-F3E0-3DFF-446643A16F92}" dt="2025-12-30T11:04:29.881" v="10" actId="20577"/>
          <ac:spMkLst>
            <pc:docMk/>
            <pc:sldMk cId="2079140632" sldId="10824"/>
            <ac:spMk id="4" creationId="{D826420F-3193-1E26-3784-99A6E75EE38E}"/>
          </ac:spMkLst>
        </pc:spChg>
        <pc:graphicFrameChg chg="mod modGraphic">
          <ac:chgData name="Ana Clara De Souza Silva" userId="S::a.clara@grsa.com.br::0cd4a4c7-a38d-4cd3-a92a-f4dc079c6d38" providerId="AD" clId="Web-{F974A531-4DB4-F3E0-3DFF-446643A16F92}" dt="2025-12-30T11:04:09.630" v="8"/>
          <ac:graphicFrameMkLst>
            <pc:docMk/>
            <pc:sldMk cId="2079140632" sldId="10824"/>
            <ac:graphicFrameMk id="6" creationId="{9C1AC771-3070-E112-760F-5FB5A30141CD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2" y="2"/>
            <a:ext cx="2984870" cy="502755"/>
          </a:xfrm>
          <a:prstGeom prst="rect">
            <a:avLst/>
          </a:prstGeom>
        </p:spPr>
        <p:txBody>
          <a:bodyPr vert="horz" lIns="92388" tIns="46194" rIns="92388" bIns="46194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901699" y="2"/>
            <a:ext cx="2984870" cy="502755"/>
          </a:xfrm>
          <a:prstGeom prst="rect">
            <a:avLst/>
          </a:prstGeom>
        </p:spPr>
        <p:txBody>
          <a:bodyPr vert="horz" lIns="92388" tIns="46194" rIns="92388" bIns="46194" rtlCol="0"/>
          <a:lstStyle>
            <a:lvl1pPr algn="r">
              <a:defRPr sz="1200"/>
            </a:lvl1pPr>
          </a:lstStyle>
          <a:p>
            <a:fld id="{A5EBED1F-F0F3-46E1-B1DE-3F2ADF1AD258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52538"/>
            <a:ext cx="6015037" cy="33829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88" tIns="46194" rIns="92388" bIns="4619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817" y="4822271"/>
            <a:ext cx="5510530" cy="3945493"/>
          </a:xfrm>
          <a:prstGeom prst="rect">
            <a:avLst/>
          </a:prstGeom>
        </p:spPr>
        <p:txBody>
          <a:bodyPr vert="horz" lIns="92388" tIns="46194" rIns="92388" bIns="46194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2" y="9517547"/>
            <a:ext cx="2984870" cy="502754"/>
          </a:xfrm>
          <a:prstGeom prst="rect">
            <a:avLst/>
          </a:prstGeom>
        </p:spPr>
        <p:txBody>
          <a:bodyPr vert="horz" lIns="92388" tIns="46194" rIns="92388" bIns="46194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901699" y="9517547"/>
            <a:ext cx="2984870" cy="502754"/>
          </a:xfrm>
          <a:prstGeom prst="rect">
            <a:avLst/>
          </a:prstGeom>
        </p:spPr>
        <p:txBody>
          <a:bodyPr vert="horz" lIns="92388" tIns="46194" rIns="92388" bIns="46194" rtlCol="0" anchor="b"/>
          <a:lstStyle>
            <a:lvl1pPr algn="r">
              <a:defRPr sz="1200"/>
            </a:lvl1pPr>
          </a:lstStyle>
          <a:p>
            <a:fld id="{46DCDD65-44D8-4439-B2BE-56D9C8E7D9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8263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6A1C1-0CD4-40BD-AFD4-DD18294178E6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717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ADA1F5-80DA-4CAE-8E0A-35BE3CF5A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40336ED-A8A4-499C-9079-0320FF9204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D4CE5E-0BC6-433F-B0C9-B929AB30D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6380E75-E405-4500-8357-D887CE09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EB063-A412-49A0-9330-F73549162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511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0982B-F412-4D60-A810-AE6728D8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8858D5E-6417-473F-A745-121A542339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3FF1F9-126A-4942-B1BD-B6CB4D45F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3FFC33-A00A-446A-8CDD-1543FB0C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349FAF-79A7-4C1C-A6E6-DE265D1F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72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A1A449E-5FF0-4F37-8656-FF233E2EA5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B2E9402-8F0B-4B23-B95B-37A1CFD4B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43F650-6096-4D34-9DEC-27B32982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E260B1-4A05-4392-A76D-8015A2AB4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8625C-76BE-4DC1-942E-B74722B9B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1649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0D682-3582-4029-8577-14BC305C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61055F-A1B4-4812-9974-48F4435E5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E645C9-1E55-4E73-A726-32805B9D0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36B570-3417-4534-B959-F696D6DB6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E61820-A925-4246-8BCE-FE5C758F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8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4B86A-5FBF-4C3E-B32D-E92899D61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0B2EC3-4EDF-4E69-966B-A2B400CBC0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8D2E37-E1BF-438B-B2FC-870BA58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209EB8-D35E-4454-B158-DF9D6D3FF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D6BE86-22EF-4C72-AABA-08FB85B29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6286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F1120-724E-4C12-A546-B87B3CFF2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644A52-E888-489D-ADB1-EBA6C97C8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457419D-94B6-49DE-BB33-92A850E40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959445-8E29-490B-990E-1911AE31C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984795-941F-42BD-961F-48F08661B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97C563E-18EC-4BEC-8DD5-BC59A613E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891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AC7B7-21A5-4A8F-9CD5-FF8C85530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3A9AFE-26B0-4217-9EC8-66280AA8B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7A97060-7B55-4C1F-87A1-7042B532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042B23-146F-4338-8555-BE59BD5D57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CC1841A-2483-42C7-BBC1-299B979754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1C0E051-AA25-452E-A927-4B7E82A3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2E8AE04-DB47-4A95-8F60-17B86EAD9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572A331-38D6-4807-B2EE-B2D6D4E5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9CB375-69E8-41CC-A8F8-C4B371A01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8C4DA57-0D39-4B36-8757-D418897F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2A2663D-ADFC-471E-B1CF-9D7FD78CC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87A027E-817E-471B-BC58-5FBFDD85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9161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2AF8A16-145E-4EB6-A2A0-BD263DCBA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6D619C-CE32-4F13-964A-3A61DED1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49EA3C-0122-447C-B8C5-0231FD3DF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652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510E03-583F-48D4-87CA-95500EB7F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FD246A-60D4-4724-B5BB-F62954947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821B164-F2B7-4EE0-83B8-FC1E6EF2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822456D-E687-43ED-888D-8B27D48A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E88FCBE-3EAF-4360-B482-3293BFF9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108CB4-81EC-4B51-B03F-F29C009A8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7402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36025-C690-4A8A-BC98-23C2DB7B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C2E4E7E-26CB-429D-AB21-0FD570EA32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FB73C33-27E9-43F2-A499-AD263BAF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112083-DE50-4D28-98FE-F70ED048B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F3B391-7A44-4185-B7A6-F2C09C844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CD1BF3-242F-4F7A-8BA8-B88A4BEF5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23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A8E7000-EF8B-48CA-BF44-07AC46E28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63B4B07-D944-4248-82FC-3606BDEE87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B4B435-2BB9-4600-B968-07A760A035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13CB9-1BA2-4CB1-9CEE-74758E527B0C}" type="datetimeFigureOut">
              <a:rPr lang="pt-BR" smtClean="0"/>
              <a:t>07/01/2026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DE0AE3-CCE5-4ABF-A02B-AD934E844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933FF8-4351-4143-A379-197E7AAC58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8E3FB-8268-440C-8EE4-985CF952BFAA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4AA99CE-D1F6-486A-8E41-B5977AEE26B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333" y="6568440"/>
            <a:ext cx="721024" cy="20940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3771079-068A-43FD-9F67-969D3DF11B1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7" y="6588412"/>
            <a:ext cx="1499974" cy="1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1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CB793998-AE9D-9C4F-AE3E-AA64B9B78CE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5405"/>
            <a:ext cx="12237166" cy="6883405"/>
          </a:xfrm>
          <a:prstGeom prst="rect">
            <a:avLst/>
          </a:prstGeom>
        </p:spPr>
      </p:pic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2B1EC254-FF24-4BB5-A81C-980F2EDC7FFD}"/>
              </a:ext>
            </a:extLst>
          </p:cNvPr>
          <p:cNvCxnSpPr>
            <a:cxnSpLocks/>
          </p:cNvCxnSpPr>
          <p:nvPr/>
        </p:nvCxnSpPr>
        <p:spPr>
          <a:xfrm flipV="1">
            <a:off x="3337810" y="3438234"/>
            <a:ext cx="0" cy="124303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8092FEA-62DE-3153-6A02-C3288254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27488" y="3888420"/>
            <a:ext cx="8546798" cy="686336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n-ea"/>
                <a:cs typeface="+mn-cs"/>
              </a:rPr>
              <a:t>CERTIFICADO DE TREINAMENTO</a:t>
            </a:r>
            <a:endParaRPr lang="en-GB" sz="4800" b="1" dirty="0">
              <a:solidFill>
                <a:schemeClr val="bg1"/>
              </a:solidFill>
            </a:endParaRPr>
          </a:p>
          <a:p>
            <a:pPr lvl="0">
              <a:defRPr/>
            </a:pPr>
            <a:r>
              <a:rPr lang="pt-BR" sz="2800" b="1" dirty="0">
                <a:solidFill>
                  <a:schemeClr val="bg1"/>
                </a:solidFill>
              </a:rPr>
              <a:t>NR 32 - SEGURANÇA E SAÚDE NO TRABALHO EM SERVIÇOS DE SAÚDE</a:t>
            </a:r>
            <a:endParaRPr lang="en-GB" sz="2800" b="1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B6391-61F2-1074-7EB2-E291295B05B3}"/>
              </a:ext>
            </a:extLst>
          </p:cNvPr>
          <p:cNvSpPr txBox="1"/>
          <p:nvPr/>
        </p:nvSpPr>
        <p:spPr>
          <a:xfrm>
            <a:off x="543993" y="5606713"/>
            <a:ext cx="1132354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Certificamos que 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 </a:t>
            </a: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+mn-lt"/>
                <a:cs typeface="+mn-lt"/>
              </a:rPr>
              <a:t>{{NOME}}</a:t>
            </a:r>
            <a:r>
              <a:rPr lang="pt-B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 Light"/>
                <a:ea typeface="Calibri Light"/>
                <a:cs typeface="Calibri Light"/>
              </a:rPr>
              <a:t> 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funcionário da empresa </a:t>
            </a:r>
            <a:r>
              <a:rPr lang="pt-B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{{EMPRESA}}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participou do Treinamento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/>
              </a:rPr>
              <a:t>INTRODUTÓRIO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de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cs typeface="Arial"/>
              </a:rPr>
              <a:t>NR 32 – SEGURANÇA E SAÚDE NO TRABALHO EM SERVIÇOS DE SAÚDE </a:t>
            </a:r>
            <a:r>
              <a:rPr lang="pt-B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cs typeface="Arial"/>
              </a:rPr>
              <a:t>pelo SESMT, conforme exigência da Norma Regulamentadora 06 da Portaria 3214/78.</a:t>
            </a:r>
            <a:endParaRPr lang="pt-BR" sz="1600" dirty="0">
              <a:latin typeface="+mj-lt"/>
              <a:ea typeface="Calibri"/>
              <a:cs typeface="Arial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64083BA-F4D9-B666-C829-47B7E6B825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143"/>
          <a:stretch/>
        </p:blipFill>
        <p:spPr>
          <a:xfrm>
            <a:off x="800100" y="3632485"/>
            <a:ext cx="1905000" cy="85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72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BFD93-621A-C599-173E-67753B6FB86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1772" y="-54432"/>
            <a:ext cx="12348000" cy="230798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04451F4-24CB-2F3D-4098-730C5BDBC5DE}"/>
              </a:ext>
            </a:extLst>
          </p:cNvPr>
          <p:cNvSpPr txBox="1"/>
          <p:nvPr/>
        </p:nvSpPr>
        <p:spPr>
          <a:xfrm>
            <a:off x="196653" y="0"/>
            <a:ext cx="78782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cs typeface="GT Eesti Pro Display UltraBold" panose="00000A00000000000000" pitchFamily="50" charset="0"/>
              </a:rPr>
              <a:t>CERTIFICADO DE TREINAMENTO</a:t>
            </a:r>
          </a:p>
          <a:p>
            <a:r>
              <a:rPr lang="pt-BR" sz="3600" b="1" dirty="0">
                <a:solidFill>
                  <a:schemeClr val="bg1"/>
                </a:solidFill>
                <a:cs typeface="GT Eesti Pro Display UltraBold" panose="00000A00000000000000" pitchFamily="50" charset="0"/>
              </a:rPr>
              <a:t> 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A1BF3964-1EE3-C0D2-42CF-68E6DFCAF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533805"/>
              </p:ext>
            </p:extLst>
          </p:nvPr>
        </p:nvGraphicFramePr>
        <p:xfrm>
          <a:off x="816768" y="4447018"/>
          <a:ext cx="10558464" cy="931200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519074">
                  <a:extLst>
                    <a:ext uri="{9D8B030D-6E8A-4147-A177-3AD203B41FA5}">
                      <a16:colId xmlns:a16="http://schemas.microsoft.com/office/drawing/2014/main" val="17646486"/>
                    </a:ext>
                  </a:extLst>
                </a:gridCol>
                <a:gridCol w="3519074">
                  <a:extLst>
                    <a:ext uri="{9D8B030D-6E8A-4147-A177-3AD203B41FA5}">
                      <a16:colId xmlns:a16="http://schemas.microsoft.com/office/drawing/2014/main" val="1926844807"/>
                    </a:ext>
                  </a:extLst>
                </a:gridCol>
                <a:gridCol w="3520316">
                  <a:extLst>
                    <a:ext uri="{9D8B030D-6E8A-4147-A177-3AD203B41FA5}">
                      <a16:colId xmlns:a16="http://schemas.microsoft.com/office/drawing/2014/main" val="1354081380"/>
                    </a:ext>
                  </a:extLst>
                </a:gridCol>
              </a:tblGrid>
              <a:tr h="40961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b="1" kern="1200" dirty="0">
                          <a:solidFill>
                            <a:schemeClr val="tx1"/>
                          </a:solidFill>
                          <a:effectLst/>
                        </a:rPr>
                        <a:t>NOME DO INSTRUTOR:</a:t>
                      </a:r>
                      <a:endParaRPr lang="pt-BR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REGISTRO TST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>
                          <a:solidFill>
                            <a:schemeClr val="tx1"/>
                          </a:solidFill>
                          <a:effectLst/>
                        </a:rPr>
                        <a:t>ASSINATURA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3088119"/>
                  </a:ext>
                </a:extLst>
              </a:tr>
              <a:tr h="521583">
                <a:tc>
                  <a:txBody>
                    <a:bodyPr/>
                    <a:lstStyle/>
                    <a:p>
                      <a:pPr lvl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400" b="0" baseline="0" dirty="0" smtClean="0">
                          <a:solidFill>
                            <a:schemeClr val="tx1"/>
                          </a:solidFill>
                          <a:effectLst/>
                        </a:rPr>
                        <a:t>{{INSTRUTOR (TÉCNICO DE SEGURANÇA)}}</a:t>
                      </a:r>
                      <a:endParaRPr lang="pt-BR" sz="1400" b="0" baseline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dirty="0" smtClean="0">
                          <a:solidFill>
                            <a:schemeClr val="tx1"/>
                          </a:solidFill>
                          <a:effectLst/>
                        </a:rPr>
                        <a:t>{{REGISTRO TST}}</a:t>
                      </a:r>
                      <a:endParaRPr lang="pt-BR" sz="140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pt-BR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14950958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C1AC771-3070-E112-760F-5FB5A3014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746465"/>
              </p:ext>
            </p:extLst>
          </p:nvPr>
        </p:nvGraphicFramePr>
        <p:xfrm>
          <a:off x="816767" y="5543564"/>
          <a:ext cx="10558465" cy="895832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3519074">
                  <a:extLst>
                    <a:ext uri="{9D8B030D-6E8A-4147-A177-3AD203B41FA5}">
                      <a16:colId xmlns:a16="http://schemas.microsoft.com/office/drawing/2014/main" val="713722163"/>
                    </a:ext>
                  </a:extLst>
                </a:gridCol>
                <a:gridCol w="3519074">
                  <a:extLst>
                    <a:ext uri="{9D8B030D-6E8A-4147-A177-3AD203B41FA5}">
                      <a16:colId xmlns:a16="http://schemas.microsoft.com/office/drawing/2014/main" val="3883046836"/>
                    </a:ext>
                  </a:extLst>
                </a:gridCol>
                <a:gridCol w="3520317">
                  <a:extLst>
                    <a:ext uri="{9D8B030D-6E8A-4147-A177-3AD203B41FA5}">
                      <a16:colId xmlns:a16="http://schemas.microsoft.com/office/drawing/2014/main" val="1287060975"/>
                    </a:ext>
                  </a:extLst>
                </a:gridCol>
              </a:tblGrid>
              <a:tr h="40192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tx1"/>
                          </a:solidFill>
                          <a:effectLst/>
                          <a:latin typeface="Calibri (Corpo)"/>
                        </a:rPr>
                        <a:t>NOME DO COLABORADOR:</a:t>
                      </a:r>
                      <a:endParaRPr lang="pt-BR" sz="1400" kern="1200" dirty="0">
                        <a:solidFill>
                          <a:schemeClr val="tx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pt-BR" sz="1400" kern="1200" dirty="0">
                          <a:solidFill>
                            <a:schemeClr val="dk1"/>
                          </a:solidFill>
                          <a:effectLst/>
                          <a:latin typeface="Calibri (Corpo)"/>
                        </a:rPr>
                        <a:t>ASSINATURA</a:t>
                      </a:r>
                      <a:endParaRPr lang="pt-BR" sz="1400" kern="1200" dirty="0">
                        <a:solidFill>
                          <a:schemeClr val="dk1"/>
                        </a:solidFill>
                        <a:effectLst/>
                        <a:latin typeface="Calibri (Corpo)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90436451"/>
                  </a:ext>
                </a:extLst>
              </a:tr>
              <a:tr h="493905"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kern="1200" noProof="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/>
                        </a:rPr>
                        <a:t>{{NOME}}</a:t>
                      </a:r>
                      <a:endParaRPr lang="pt-BR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0" i="0" u="none" strike="noStrike" kern="1200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Calibri"/>
                          <a:ea typeface="+mn-ea"/>
                          <a:cs typeface="+mn-cs"/>
                        </a:rPr>
                        <a:t>{{MATRÍCULA}}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pt-BR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334785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D826420F-3193-1E26-3784-99A6E75EE38E}"/>
              </a:ext>
            </a:extLst>
          </p:cNvPr>
          <p:cNvSpPr txBox="1"/>
          <p:nvPr/>
        </p:nvSpPr>
        <p:spPr>
          <a:xfrm>
            <a:off x="816768" y="790319"/>
            <a:ext cx="10743862" cy="36394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b="1" dirty="0"/>
              <a:t>                                                            CONTEÚDO PROGRAMÁTICO:</a:t>
            </a:r>
          </a:p>
          <a:p>
            <a:endParaRPr lang="pt-BR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Princípios de higiene pessoal;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Risco biológico;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Risco químico;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Sinalização;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Rotulagem;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EPI e EPC;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Procedimentos em situações de emergência;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Proibição na coleta de resíduos contaminados;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Proibição a varrição seca nas áreas internas;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Proibição ao uso de adornos</a:t>
            </a:r>
            <a:endParaRPr lang="pt-BR" dirty="0"/>
          </a:p>
          <a:p>
            <a:pPr>
              <a:spcAft>
                <a:spcPts val="300"/>
              </a:spcAft>
              <a:buSzPts val="1000"/>
              <a:tabLst>
                <a:tab pos="457200" algn="l"/>
              </a:tabLst>
              <a:defRPr/>
            </a:pPr>
            <a:endParaRPr lang="pt-BR" dirty="0"/>
          </a:p>
          <a:p>
            <a:r>
              <a:rPr lang="pt-BR" b="1" dirty="0"/>
              <a:t>Carga horária: </a:t>
            </a:r>
            <a:r>
              <a:rPr lang="pt-BR" dirty="0"/>
              <a:t>01 hora                                 </a:t>
            </a:r>
            <a:r>
              <a:rPr lang="pt-BR" b="1" dirty="0"/>
              <a:t>Empresa: </a:t>
            </a:r>
            <a:r>
              <a:rPr lang="pt-BR" dirty="0" smtClean="0"/>
              <a:t>{{EMPRESA}}</a:t>
            </a:r>
            <a:r>
              <a:rPr lang="pt-BR" dirty="0"/>
              <a:t>                            </a:t>
            </a:r>
            <a:r>
              <a:rPr lang="pt-BR" dirty="0" smtClean="0"/>
              <a:t>    </a:t>
            </a:r>
            <a:r>
              <a:rPr lang="pt-BR" dirty="0"/>
              <a:t> </a:t>
            </a:r>
            <a:r>
              <a:rPr lang="pt-BR" dirty="0" smtClean="0"/>
              <a:t>{{CIDADE}} {{DATA}}</a:t>
            </a:r>
            <a:endParaRPr lang="pt-BR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9140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46bfb0-96e9-4f33-9484-a1792ed3ba38" xsi:nil="true"/>
    <lcf76f155ced4ddcb4097134ff3c332f xmlns="ac87c773-a2b7-4fe7-a8a7-400b2938c460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DD5449B957226458EFCCCDD8BE0185E" ma:contentTypeVersion="11" ma:contentTypeDescription="Create a new document." ma:contentTypeScope="" ma:versionID="9a80efc3d8da33bd3b6f5021c32a1403">
  <xsd:schema xmlns:xsd="http://www.w3.org/2001/XMLSchema" xmlns:xs="http://www.w3.org/2001/XMLSchema" xmlns:p="http://schemas.microsoft.com/office/2006/metadata/properties" xmlns:ns2="ac87c773-a2b7-4fe7-a8a7-400b2938c460" xmlns:ns3="2746bfb0-96e9-4f33-9484-a1792ed3ba38" targetNamespace="http://schemas.microsoft.com/office/2006/metadata/properties" ma:root="true" ma:fieldsID="7f6cabc1a0664f5703a7724425d0ceaf" ns2:_="" ns3:_="">
    <xsd:import namespace="ac87c773-a2b7-4fe7-a8a7-400b2938c460"/>
    <xsd:import namespace="2746bfb0-96e9-4f33-9484-a1792ed3ba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87c773-a2b7-4fe7-a8a7-400b2938c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d04ff983-9df1-4952-b304-659158fbef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6bfb0-96e9-4f33-9484-a1792ed3ba3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c026c819-3c09-4060-b72f-fcdda86db2dd}" ma:internalName="TaxCatchAll" ma:showField="CatchAllData" ma:web="2746bfb0-96e9-4f33-9484-a1792ed3ba3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B141D0-D7B2-4618-B1FC-31C7B9B347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E9C246-393B-4FE1-A8D6-74AB9E504C03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dcmitype/"/>
    <ds:schemaRef ds:uri="3d1645d7-d1e7-4277-98e2-7ef8fde1ff4e"/>
    <ds:schemaRef ds:uri="http://www.w3.org/XML/1998/namespace"/>
    <ds:schemaRef ds:uri="http://purl.org/dc/terms/"/>
    <ds:schemaRef ds:uri="http://purl.org/dc/elements/1.1/"/>
    <ds:schemaRef ds:uri="2746bfb0-96e9-4f33-9484-a1792ed3ba38"/>
    <ds:schemaRef ds:uri="ac87c773-a2b7-4fe7-a8a7-400b2938c460"/>
  </ds:schemaRefs>
</ds:datastoreItem>
</file>

<file path=customXml/itemProps3.xml><?xml version="1.0" encoding="utf-8"?>
<ds:datastoreItem xmlns:ds="http://schemas.openxmlformats.org/officeDocument/2006/customXml" ds:itemID="{A1BD95A5-2D3B-40C0-BED6-13E61F7BC9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87c773-a2b7-4fe7-a8a7-400b2938c460"/>
    <ds:schemaRef ds:uri="2746bfb0-96e9-4f33-9484-a1792ed3ba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cd62b7dd-4b48-44bd-90e7-e143a22c8ead}" enabled="0" method="" siteId="{cd62b7dd-4b48-44bd-90e7-e143a22c8ea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7824</TotalTime>
  <Words>105</Words>
  <Application>Microsoft Office PowerPoint</Application>
  <PresentationFormat>Widescreen</PresentationFormat>
  <Paragraphs>31</Paragraphs>
  <Slides>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9" baseType="lpstr">
      <vt:lpstr>Calibri Light</vt:lpstr>
      <vt:lpstr>Calibri</vt:lpstr>
      <vt:lpstr>Calibri (Corpo)</vt:lpstr>
      <vt:lpstr>Arial</vt:lpstr>
      <vt:lpstr>Times New Roman</vt:lpstr>
      <vt:lpstr>GT Eesti Pro Display UltraBold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Sara Maria Leiva Dalsin</dc:creator>
  <cp:lastModifiedBy>Matheus Santana</cp:lastModifiedBy>
  <cp:revision>478</cp:revision>
  <cp:lastPrinted>2024-03-21T14:02:47Z</cp:lastPrinted>
  <dcterms:created xsi:type="dcterms:W3CDTF">2021-04-25T12:44:38Z</dcterms:created>
  <dcterms:modified xsi:type="dcterms:W3CDTF">2026-01-07T19:06:28Z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0x0101003DD5449B957226458EFCCCDD8BE0185E</vt:lpwstr>
  </property>
  <property fmtid="{D5CDD505-2E9C-101B-9397-08002B2CF9AE}" pid="3" name="MediaServiceImageTags">
    <vt:lpwstr/>
  </property>
</Properties>
</file>